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876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34EB-C07C-4B23-B54A-781FFDE5981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AA34-20DB-4DCF-B788-43902BCDE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96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34EB-C07C-4B23-B54A-781FFDE5981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AA34-20DB-4DCF-B788-43902BCDE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34EB-C07C-4B23-B54A-781FFDE5981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AA34-20DB-4DCF-B788-43902BCDE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34EB-C07C-4B23-B54A-781FFDE5981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AA34-20DB-4DCF-B788-43902BCDE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7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34EB-C07C-4B23-B54A-781FFDE5981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AA34-20DB-4DCF-B788-43902BCDE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85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34EB-C07C-4B23-B54A-781FFDE5981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AA34-20DB-4DCF-B788-43902BCDE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1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34EB-C07C-4B23-B54A-781FFDE5981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AA34-20DB-4DCF-B788-43902BCDE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81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34EB-C07C-4B23-B54A-781FFDE5981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AA34-20DB-4DCF-B788-43902BCDE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5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34EB-C07C-4B23-B54A-781FFDE5981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AA34-20DB-4DCF-B788-43902BCDE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1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34EB-C07C-4B23-B54A-781FFDE5981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AA34-20DB-4DCF-B788-43902BCDE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1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34EB-C07C-4B23-B54A-781FFDE5981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AA34-20DB-4DCF-B788-43902BCDE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4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334EB-C07C-4B23-B54A-781FFDE5981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3AA34-20DB-4DCF-B788-43902BCDE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6825" y="1160463"/>
            <a:ext cx="10382250" cy="2192337"/>
          </a:xfrm>
        </p:spPr>
        <p:txBody>
          <a:bodyPr>
            <a:normAutofit/>
          </a:bodyPr>
          <a:lstStyle/>
          <a:p>
            <a:r>
              <a:rPr lang="uz-Cyrl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Тошкент вилояти Чирчиқ давлат педагогика институти тузилмасида ташкил этилган </a:t>
            </a:r>
            <a:br>
              <a:rPr lang="uz-Cyrl-UZ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Cyrl-UZ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МУҲИМ ТАШАББУС МАРКАЗИ</a:t>
            </a:r>
            <a:endParaRPr lang="ru-RU" sz="3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7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z-Cyrl-UZ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МАРКАЗГА КИРИШ ЖОЙИ</a:t>
            </a:r>
            <a:endParaRPr lang="ru-RU" sz="3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589675"/>
            <a:ext cx="9496425" cy="46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4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z-Cyrl-UZ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МАРКАЗ ФОЙЬЕСИ</a:t>
            </a:r>
            <a:endParaRPr lang="ru-RU" sz="3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" y="1411462"/>
            <a:ext cx="3794196" cy="35605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12" y="1411462"/>
            <a:ext cx="3786188" cy="35605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1411462"/>
            <a:ext cx="3786188" cy="356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5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200" y="155575"/>
            <a:ext cx="3771900" cy="625475"/>
          </a:xfrm>
        </p:spPr>
        <p:txBody>
          <a:bodyPr>
            <a:normAutofit/>
          </a:bodyPr>
          <a:lstStyle/>
          <a:p>
            <a:pPr algn="ctr"/>
            <a:r>
              <a:rPr lang="uz-Cyrl-UZ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МАРКАЗ ХОНАСИ</a:t>
            </a:r>
            <a:endParaRPr lang="ru-RU" sz="3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55575"/>
            <a:ext cx="4419601" cy="36023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118621"/>
            <a:ext cx="3619501" cy="25774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4118621"/>
            <a:ext cx="3619501" cy="2577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4" y="4118620"/>
            <a:ext cx="3619501" cy="257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1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/>
          </a:bodyPr>
          <a:lstStyle/>
          <a:p>
            <a:pPr algn="ctr"/>
            <a:r>
              <a:rPr lang="uz-Cyrl-UZ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1-ТАШАББУС ПЛАТФОРМАСИ</a:t>
            </a:r>
            <a:endParaRPr lang="ru-RU" sz="3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6262" y="1797814"/>
            <a:ext cx="3856701" cy="3262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20" y="1500649"/>
            <a:ext cx="3733830" cy="38567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21" y="1500649"/>
            <a:ext cx="3733830" cy="385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19075"/>
            <a:ext cx="11544300" cy="752475"/>
          </a:xfrm>
        </p:spPr>
        <p:txBody>
          <a:bodyPr>
            <a:normAutofit/>
          </a:bodyPr>
          <a:lstStyle/>
          <a:p>
            <a:pPr algn="ctr"/>
            <a:r>
              <a:rPr lang="uz-Cyrl-UZ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2-ТАШАББУС ПЛАТФОРМАСИ</a:t>
            </a:r>
            <a:endParaRPr lang="ru-RU" sz="3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7" y="2095498"/>
            <a:ext cx="3752848" cy="4352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39" y="2095497"/>
            <a:ext cx="3752848" cy="4352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7" y="2095497"/>
            <a:ext cx="3752848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3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6" y="327025"/>
            <a:ext cx="11677648" cy="920750"/>
          </a:xfrm>
        </p:spPr>
        <p:txBody>
          <a:bodyPr>
            <a:normAutofit/>
          </a:bodyPr>
          <a:lstStyle/>
          <a:p>
            <a:pPr algn="ctr"/>
            <a:r>
              <a:rPr lang="uz-Cyrl-UZ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3-ТАШАББУС ПЛАТФОРМАСИ</a:t>
            </a:r>
            <a:endParaRPr lang="ru-RU" sz="3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6" y="2162175"/>
            <a:ext cx="3781424" cy="4410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2374576"/>
            <a:ext cx="6296025" cy="35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8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75" y="-187324"/>
            <a:ext cx="6657975" cy="1301750"/>
          </a:xfrm>
        </p:spPr>
        <p:txBody>
          <a:bodyPr>
            <a:normAutofit/>
          </a:bodyPr>
          <a:lstStyle/>
          <a:p>
            <a:pPr algn="ctr"/>
            <a:r>
              <a:rPr lang="uz-Cyrl-UZ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4-ТАШАББУС ПЛАТФОРМАСИ</a:t>
            </a:r>
            <a:endParaRPr lang="ru-RU" sz="3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6" y="463551"/>
            <a:ext cx="3800474" cy="2828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6" y="3633781"/>
            <a:ext cx="3800474" cy="2814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1" y="3619497"/>
            <a:ext cx="3800474" cy="28289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63" y="3619498"/>
            <a:ext cx="3800474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Cyrl-UZ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5-ТАШАББУС ПЛАТФОРМАСИ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4" y="1614628"/>
            <a:ext cx="8543925" cy="477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62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26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Тошкент вилояти Чирчиқ давлат педагогика институти тузилмасида ташкил этилган   5 МУҲИМ ТАШАББУС МАРКАЗИ</vt:lpstr>
      <vt:lpstr>МАРКАЗГА КИРИШ ЖОЙИ</vt:lpstr>
      <vt:lpstr>МАРКАЗ ФОЙЬЕСИ</vt:lpstr>
      <vt:lpstr>МАРКАЗ ХОНАСИ</vt:lpstr>
      <vt:lpstr>1-ТАШАББУС ПЛАТФОРМАСИ</vt:lpstr>
      <vt:lpstr>2-ТАШАББУС ПЛАТФОРМАСИ</vt:lpstr>
      <vt:lpstr>3-ТАШАББУС ПЛАТФОРМАСИ</vt:lpstr>
      <vt:lpstr>4-ТАШАББУС ПЛАТФОРМАСИ</vt:lpstr>
      <vt:lpstr>5-ТАШАББУС ПЛАТФОРМАСИ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Тошкент вилояти Чирчиқ давлат педагогика институти тузилмасида ташкил этилган   5 МУҲИМ ТАШАББУС МАРКАЗИ</dc:title>
  <dc:creator>Пользователь Windows</dc:creator>
  <cp:lastModifiedBy>Пользователь Windows</cp:lastModifiedBy>
  <cp:revision>9</cp:revision>
  <dcterms:created xsi:type="dcterms:W3CDTF">2019-10-14T07:25:41Z</dcterms:created>
  <dcterms:modified xsi:type="dcterms:W3CDTF">2019-10-14T08:25:56Z</dcterms:modified>
</cp:coreProperties>
</file>